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8" r:id="rId6"/>
    <p:sldId id="269" r:id="rId7"/>
    <p:sldId id="266" r:id="rId8"/>
    <p:sldId id="267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9" r:id="rId26"/>
    <p:sldId id="287" r:id="rId27"/>
    <p:sldId id="288" r:id="rId28"/>
  </p:sldIdLst>
  <p:sldSz cx="12192000" cy="6858000"/>
  <p:notesSz cx="7104063" cy="10234613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2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0066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0B679A1E-7C6E-4215-99DD-98D516640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xmlns="" id="{DF7F2EB6-B6F3-41F7-ABE7-4842BD668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6E988A1A-7AE8-49EA-9D50-86D7FA833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0370A10F-5EB3-4D9C-B780-37786EEC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F1581CF6-C009-4B96-8902-CE49F8C2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54824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BBFFCB1A-80AF-458D-B5F9-3FC8996F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xmlns="" id="{92053CB4-0626-4237-BA8C-6C590435D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884AED95-4786-4673-85CF-47C8CE1D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53B43653-A4CC-4AF3-AC8E-4696517D0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DA58EDEB-7F06-48DC-AE51-52C1AF96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0744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xmlns="" id="{09F4729D-A91C-42A4-84EE-996DA24CF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xmlns="" id="{A21F7813-5027-4B6D-A9BD-554C52C0D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514647E0-3BF4-4BC3-8AE6-42F4F5B22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131872B6-B3BE-4180-AE25-8BBB7AB1C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16D9C1A1-A72D-41F8-81FF-E0699658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41284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3C86DC4A-14EA-4BEA-8742-502D2FF30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4CACC190-33E3-41EC-9975-F840485F4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CA6E52FC-F7B7-4E72-9342-D7E62572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FFDC1E1D-EF45-4BD0-A08E-9F0F6AC1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56886E3A-2E07-4911-9F0A-45E73E73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9950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756F4592-9345-43E6-8222-62749BC6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xmlns="" id="{9708CD88-649E-4EA1-84C6-612F1DF26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B85203FB-EAF2-451E-BA94-253968275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93C50C90-551B-45A3-830B-D8351AEC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05F5E700-6241-4114-87CC-B504B510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8050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028781A1-A07B-4239-8F4C-40A6058F2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B64D041A-B9AB-43E3-A9E2-4AF2909E4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xmlns="" id="{96042098-5137-41C7-BEFE-4CD74298F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xmlns="" id="{C57D7D78-4D11-457F-9B0F-62EEEE20E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xmlns="" id="{4EB696AC-7FCF-42AE-98F3-1D8535BB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xmlns="" id="{E3BB6021-BB2E-473E-99EC-C4A6ADB2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7066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0E122232-5A8E-4F4D-989F-9167EC6E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xmlns="" id="{FDF1416C-FC1D-4453-9629-C2C3BB25E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xmlns="" id="{0B9BE098-9FB6-4F50-9C84-5F4DD2CF1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xmlns="" id="{D2328392-1115-44F0-BDD6-D2AF5C102C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xmlns="" id="{ED9762BD-914A-41C7-AA77-DD52C45F2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xmlns="" id="{34A8B37F-E131-4522-A5AA-88C101E9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xmlns="" id="{9D0DE5A7-CF93-4EF5-B184-BADC7B67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xmlns="" id="{BE11AA10-08F9-4EA3-BAA5-CE4458CC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3708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284AEEA7-56AD-484C-9097-10B5DFDB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xmlns="" id="{A48D4E94-696E-4269-A606-300F0D9B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xmlns="" id="{ECE5D343-F3A8-45ED-B1C6-779EF225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xmlns="" id="{138D7BA9-D31B-4EFE-910C-B18CA7FF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3151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xmlns="" id="{BE2A48BC-CC12-4569-BE20-566A2A1C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xmlns="" id="{2D892BF8-A92A-489A-81B8-CE83AABF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xmlns="" id="{3AC5169E-1D1A-4A87-B5DB-C17B9C5C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4587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48A23E2B-7A72-4B89-B56F-046A951C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xmlns="" id="{E0B3DCA3-3418-4E3C-A4CD-98E07B67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xmlns="" id="{40C4DC58-BCDC-4E7A-B5CE-05BADD652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xmlns="" id="{D2BCD04C-3B45-41C7-BAD4-B095C538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xmlns="" id="{CABACF81-0A4A-427B-84C0-18617FBE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xmlns="" id="{E4C5831A-5E8C-4F3E-8D07-9B40876C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3580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xmlns="" id="{DA744797-A017-4B8C-87E9-99C00204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xmlns="" id="{A71D0DDC-4DDC-4A4F-BF99-2BAF4E602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xmlns="" id="{90007AD4-F6C6-4B68-9F77-A061F31D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xmlns="" id="{50687E68-A5E1-459E-8E4E-CCD07CB4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xmlns="" id="{FE9F40D0-CDA8-43AD-91E9-11EBE61F9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xmlns="" id="{8CF09248-5649-4640-AA67-7B5B3BB6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244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xmlns="" id="{7BAD7C40-509F-4D6C-B2C3-57237E11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xmlns="" id="{A472F35F-2C59-498E-A996-C67012952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xmlns="" id="{61794CCF-88CB-42ED-ACB3-4028338D9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8F83C-A896-4420-8C65-B39C49CA8124}" type="datetimeFigureOut">
              <a:rPr lang="ar-SA" smtClean="0"/>
              <a:t>10/05/42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xmlns="" id="{38E8BEAA-B9FC-4F75-9805-20FFC6FEE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xmlns="" id="{D9D31AEB-4447-497E-BE21-8D4246895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13507-1CB8-4CB5-ACF7-28444706B51D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6692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37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6.jpeg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4" y="643944"/>
            <a:ext cx="1316038" cy="87576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16" y="643945"/>
            <a:ext cx="1618423" cy="708338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8899906" y="64394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583760"/>
            <a:ext cx="2819400" cy="1159781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2419364" y="2743541"/>
            <a:ext cx="7353295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بجزيل الشكر والتقدير للطالبة 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..حلا إسماعيل خيرالله</a:t>
            </a: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cs typeface="Akhbar MT" pitchFamily="2" charset="-78"/>
            </a:endParaRPr>
          </a:p>
          <a:p>
            <a:pPr algn="ctr"/>
            <a:r>
              <a:rPr lang="ar-SA" sz="2800" b="1" dirty="0" smtClean="0"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2" name="اغنية من علو لعلو لارتقاء (128  kbps) (abdwap2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1" y="3124200"/>
            <a:ext cx="609600" cy="60960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096" y="1822450"/>
            <a:ext cx="1745665" cy="34163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3" name="مستطيل مستدير الزوايا 2"/>
          <p:cNvSpPr/>
          <p:nvPr/>
        </p:nvSpPr>
        <p:spPr>
          <a:xfrm>
            <a:off x="8899906" y="1973150"/>
            <a:ext cx="472694" cy="4144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3793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0"/>
    </mc:Choice>
    <mc:Fallback xmlns="">
      <p:transition spd="slow" advTm="3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9299151" y="540913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6" y="687806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5" y="687806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52" y="1563569"/>
            <a:ext cx="2819400" cy="115978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265189" y="2959713"/>
            <a:ext cx="9932527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ديم عبدالعزيز </a:t>
            </a:r>
            <a:r>
              <a:rPr lang="ar-SA" sz="2800" b="1" dirty="0" err="1" smtClean="0">
                <a:solidFill>
                  <a:srgbClr val="FF0000"/>
                </a:solidFill>
                <a:cs typeface="Akhbar MT" pitchFamily="2" charset="-78"/>
              </a:rPr>
              <a:t>المجنوني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45" y="1723620"/>
            <a:ext cx="2055862" cy="297538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74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"/>
    </mc:Choice>
    <mc:Fallback xmlns="">
      <p:transition spd="slow" advTm="3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158389" y="2789526"/>
            <a:ext cx="5343130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.</a:t>
            </a:r>
            <a:r>
              <a:rPr lang="ar-SA" sz="2800" b="1" dirty="0" err="1" smtClean="0">
                <a:solidFill>
                  <a:srgbClr val="CC0066"/>
                </a:solidFill>
                <a:cs typeface="Akhbar MT" pitchFamily="2" charset="-78"/>
              </a:rPr>
              <a:t>ريوف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داوود العلوي</a:t>
            </a: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939" y="2161502"/>
            <a:ext cx="1537820" cy="361699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1" name="شكل بيضاوي 10"/>
          <p:cNvSpPr/>
          <p:nvPr/>
        </p:nvSpPr>
        <p:spPr>
          <a:xfrm>
            <a:off x="8966199" y="3187700"/>
            <a:ext cx="1145980" cy="10287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ar-SA" dirty="0" err="1" smtClean="0"/>
              <a:t>ريوف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7120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"/>
    </mc:Choice>
    <mc:Fallback xmlns="">
      <p:transition spd="slow" advTm="888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912784" y="785612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65" y="785612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3" y="785612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66137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138559" y="2562365"/>
            <a:ext cx="9914894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سدن محمد المالكي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0467" y="1521262"/>
            <a:ext cx="1627881" cy="266186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4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4"/>
    </mc:Choice>
    <mc:Fallback xmlns="">
      <p:transition spd="slow" advTm="3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912784" y="785612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65" y="785612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3" y="785612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66137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138559" y="2562365"/>
            <a:ext cx="9914894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سلمى رامي القعدان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59" y="2098214"/>
            <a:ext cx="1927255" cy="307035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2512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4" y="643944"/>
            <a:ext cx="1316038" cy="87576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16" y="643945"/>
            <a:ext cx="1618423" cy="708338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8899906" y="64394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583760"/>
            <a:ext cx="2819400" cy="1159781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2419364" y="2743541"/>
            <a:ext cx="7353295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شدن عبدالله العماري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solidFill>
                <a:prstClr val="black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41" y="1484136"/>
            <a:ext cx="1959460" cy="33909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1195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"/>
    </mc:Choice>
    <mc:Fallback xmlns="">
      <p:transition spd="slow" advTm="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4" y="643944"/>
            <a:ext cx="1316038" cy="87576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16" y="643945"/>
            <a:ext cx="1618423" cy="708338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8899906" y="64394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583760"/>
            <a:ext cx="2819400" cy="1159781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2419364" y="2743541"/>
            <a:ext cx="7353295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عائشة محمد الشهراني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solidFill>
                <a:prstClr val="black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63" y="1708150"/>
            <a:ext cx="1790759" cy="34417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93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7"/>
    </mc:Choice>
    <mc:Fallback xmlns="">
      <p:transition spd="slow" advTm="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912784" y="785612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65" y="785612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3" y="785612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66137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138559" y="2562365"/>
            <a:ext cx="9914894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لارا صالح بن سلمان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135" y="1661374"/>
            <a:ext cx="1699618" cy="296142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16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"/>
    </mc:Choice>
    <mc:Fallback xmlns="">
      <p:transition spd="slow" advTm="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132742" y="2789526"/>
            <a:ext cx="5394425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.ليلى شريف الحكمي</a:t>
            </a: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166" y="2186899"/>
            <a:ext cx="1641947" cy="349331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6578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"/>
    </mc:Choice>
    <mc:Fallback xmlns="">
      <p:transition spd="slow" advTm="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4" y="643944"/>
            <a:ext cx="1316038" cy="87576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16" y="643945"/>
            <a:ext cx="1618423" cy="708338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8899906" y="64394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583760"/>
            <a:ext cx="2819400" cy="1159781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2419364" y="2743541"/>
            <a:ext cx="7353295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للطالبة: 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لينا مهند بن عفيف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solidFill>
                <a:prstClr val="black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906" y="2057229"/>
            <a:ext cx="1130300" cy="274354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21023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"/>
    </mc:Choice>
    <mc:Fallback xmlns="">
      <p:transition spd="slow" advTm="89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9299151" y="540913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6" y="687806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5" y="687806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52" y="1563569"/>
            <a:ext cx="2819400" cy="115978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265189" y="2959713"/>
            <a:ext cx="9932527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7030A0"/>
                </a:solidFill>
                <a:cs typeface="Akhbar MT" pitchFamily="2" charset="-78"/>
              </a:rPr>
              <a:t>ميار عمار السلمي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930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"/>
    </mc:Choice>
    <mc:Fallback xmlns="">
      <p:transition spd="slow" advTm="90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526419" y="75985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بمكة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82" y="759854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3" y="759854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66" y="1696903"/>
            <a:ext cx="2667535" cy="69856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2231210" y="2560806"/>
            <a:ext cx="7446269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..حلا زكي </a:t>
            </a:r>
            <a:r>
              <a:rPr lang="ar-SA" sz="2800" b="1" dirty="0" err="1" smtClean="0">
                <a:solidFill>
                  <a:srgbClr val="CC0066"/>
                </a:solidFill>
                <a:cs typeface="Akhbar MT" pitchFamily="2" charset="-78"/>
              </a:rPr>
              <a:t>بتاوي</a:t>
            </a:r>
            <a:endParaRPr lang="ar-SA" sz="2800" b="1" dirty="0" smtClean="0">
              <a:solidFill>
                <a:srgbClr val="CC0066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cs typeface="Akhbar MT" pitchFamily="2" charset="-78"/>
            </a:endParaRPr>
          </a:p>
          <a:p>
            <a:pPr algn="ctr"/>
            <a:r>
              <a:rPr lang="ar-SA" sz="2800" b="1" dirty="0" smtClean="0"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44" y="1841142"/>
            <a:ext cx="1704163" cy="328432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32439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4" y="643944"/>
            <a:ext cx="1316038" cy="87576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16" y="643945"/>
            <a:ext cx="1618423" cy="708338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8899906" y="64394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583760"/>
            <a:ext cx="2819400" cy="1159781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2419364" y="2743541"/>
            <a:ext cx="7353295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</a:t>
            </a:r>
            <a:r>
              <a:rPr lang="ar-SA" sz="2800" b="1" dirty="0" err="1" smtClean="0">
                <a:solidFill>
                  <a:prstClr val="black"/>
                </a:solidFill>
                <a:cs typeface="Akhbar MT" pitchFamily="2" charset="-78"/>
              </a:rPr>
              <a:t>للطالبة:</a:t>
            </a:r>
            <a:r>
              <a:rPr lang="ar-SA" sz="2800" b="1" dirty="0" err="1" smtClean="0">
                <a:solidFill>
                  <a:srgbClr val="FF0000"/>
                </a:solidFill>
                <a:cs typeface="Akhbar MT" pitchFamily="2" charset="-78"/>
              </a:rPr>
              <a:t>هالة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 عاصم </a:t>
            </a:r>
            <a:r>
              <a:rPr lang="ar-SA" sz="2800" b="1" dirty="0" err="1" smtClean="0">
                <a:solidFill>
                  <a:srgbClr val="FF0000"/>
                </a:solidFill>
                <a:cs typeface="Akhbar MT" pitchFamily="2" charset="-78"/>
              </a:rPr>
              <a:t>قاروت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solidFill>
                <a:prstClr val="black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320" y="2013046"/>
            <a:ext cx="1896441" cy="340389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02356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"/>
    </mc:Choice>
    <mc:Fallback xmlns="">
      <p:transition spd="slow" advTm="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218502" y="2789526"/>
            <a:ext cx="5222905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هدية باسم بغدادي.</a:t>
            </a: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02" y="2055907"/>
            <a:ext cx="1773998" cy="38421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0346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3"/>
    </mc:Choice>
    <mc:Fallback xmlns="">
      <p:transition spd="slow" advTm="90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9299151" y="540913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6" y="687806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5" y="687806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52" y="1563569"/>
            <a:ext cx="2819400" cy="115978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265189" y="2959713"/>
            <a:ext cx="9932527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00B050"/>
                </a:solidFill>
                <a:cs typeface="Akhbar MT" pitchFamily="2" charset="-78"/>
              </a:rPr>
              <a:t>وريف عبدالله الهذلي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88" y="2342723"/>
            <a:ext cx="1827123" cy="30674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64586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"/>
    </mc:Choice>
    <mc:Fallback xmlns="">
      <p:transition spd="slow" advTm="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54" y="643944"/>
            <a:ext cx="1316038" cy="875763"/>
          </a:xfrm>
          <a:prstGeom prst="rect">
            <a:avLst/>
          </a:prstGeom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16" y="643945"/>
            <a:ext cx="1618423" cy="708338"/>
          </a:xfrm>
          <a:prstGeom prst="rect">
            <a:avLst/>
          </a:prstGeom>
        </p:spPr>
      </p:pic>
      <p:sp>
        <p:nvSpPr>
          <p:cNvPr id="8" name="مربع نص 7"/>
          <p:cNvSpPr txBox="1"/>
          <p:nvPr/>
        </p:nvSpPr>
        <p:spPr>
          <a:xfrm>
            <a:off x="8899906" y="643944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583760"/>
            <a:ext cx="2819400" cy="1159781"/>
          </a:xfrm>
          <a:prstGeom prst="rect">
            <a:avLst/>
          </a:prstGeom>
        </p:spPr>
      </p:pic>
      <p:sp>
        <p:nvSpPr>
          <p:cNvPr id="10" name="مربع نص 9"/>
          <p:cNvSpPr txBox="1"/>
          <p:nvPr/>
        </p:nvSpPr>
        <p:spPr>
          <a:xfrm>
            <a:off x="2419363" y="2743541"/>
            <a:ext cx="7353295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</a:t>
            </a:r>
            <a:r>
              <a:rPr lang="ar-SA" sz="2800" b="1" dirty="0" err="1" smtClean="0">
                <a:solidFill>
                  <a:prstClr val="black"/>
                </a:solidFill>
                <a:cs typeface="Akhbar MT" pitchFamily="2" charset="-78"/>
              </a:rPr>
              <a:t>للطالبة:</a:t>
            </a:r>
            <a:r>
              <a:rPr lang="ar-SA" sz="2800" b="1" dirty="0" err="1" smtClean="0">
                <a:solidFill>
                  <a:srgbClr val="FF0000"/>
                </a:solidFill>
                <a:cs typeface="Akhbar MT" pitchFamily="2" charset="-78"/>
              </a:rPr>
              <a:t>مريم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 حسن</a:t>
            </a:r>
            <a:endParaRPr lang="ar-SA" sz="2800" b="1" dirty="0">
              <a:solidFill>
                <a:srgbClr val="FF0000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solidFill>
                <a:prstClr val="black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3" name="اغنية من علو لعلو لارتقاء (128  kbps) (abdwap2.com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72" y="2241995"/>
            <a:ext cx="2003617" cy="267148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3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"/>
    </mc:Choice>
    <mc:Fallback xmlns="">
      <p:transition spd="slow" advTm="2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193657" y="2789526"/>
            <a:ext cx="5272597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اسيا محمد </a:t>
            </a:r>
            <a:r>
              <a:rPr lang="ar-SA" sz="2800" b="1" dirty="0" err="1" smtClean="0">
                <a:solidFill>
                  <a:srgbClr val="FF0000"/>
                </a:solidFill>
                <a:cs typeface="Akhbar MT" pitchFamily="2" charset="-78"/>
              </a:rPr>
              <a:t>الزهيرى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.</a:t>
            </a: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800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"/>
    </mc:Choice>
    <mc:Fallback xmlns="">
      <p:transition spd="slow" advTm="89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329111" y="2789526"/>
            <a:ext cx="5001689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نوران المولد</a:t>
            </a:r>
            <a:endParaRPr lang="ar-SA" sz="2800" b="1" dirty="0" smtClean="0">
              <a:solidFill>
                <a:srgbClr val="CC0066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997" y="2240573"/>
            <a:ext cx="1514103" cy="33982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217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"/>
    </mc:Choice>
    <mc:Fallback xmlns="">
      <p:transition spd="slow" advTm="895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329111" y="2789526"/>
            <a:ext cx="5001689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ماريا المالكي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.</a:t>
            </a:r>
          </a:p>
          <a:p>
            <a:pPr algn="ctr"/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800" b="1" dirty="0" smtClean="0">
                <a:solidFill>
                  <a:prstClr val="black"/>
                </a:solidFill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02" y="2329694"/>
            <a:ext cx="1537822" cy="29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0"/>
    </mc:Choice>
    <mc:Fallback xmlns="">
      <p:transition spd="slow" advTm="91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solidFill>
                  <a:prstClr val="black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solidFill>
                <a:prstClr val="black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294" y="2804830"/>
            <a:ext cx="7506268" cy="2924032"/>
          </a:xfrm>
          <a:prstGeom prst="rect">
            <a:avLst/>
          </a:prstGeom>
        </p:spPr>
      </p:pic>
      <p:sp>
        <p:nvSpPr>
          <p:cNvPr id="9" name="مستطيل 8"/>
          <p:cNvSpPr/>
          <p:nvPr/>
        </p:nvSpPr>
        <p:spPr>
          <a:xfrm>
            <a:off x="4388042" y="3285748"/>
            <a:ext cx="2882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جود الحكمي</a:t>
            </a:r>
            <a:endParaRPr lang="ar-SA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92" y="2280859"/>
            <a:ext cx="1809340" cy="334207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073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4"/>
    </mc:Choice>
    <mc:Fallback xmlns="">
      <p:transition spd="slow" advTm="3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771118" y="708339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82" y="759854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53" y="759854"/>
            <a:ext cx="1618423" cy="708338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2231210" y="2560806"/>
            <a:ext cx="7446269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cs typeface="Akhbar MT" pitchFamily="2" charset="-78"/>
              </a:rPr>
              <a:t>تتقدم المعلمة :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عواطف الحربي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. أمل زهير الجهني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 </a:t>
            </a:r>
          </a:p>
          <a:p>
            <a:pPr algn="ctr"/>
            <a:endParaRPr lang="ar-SA" sz="2800" b="1" dirty="0">
              <a:cs typeface="Akhbar MT" pitchFamily="2" charset="-78"/>
            </a:endParaRPr>
          </a:p>
          <a:p>
            <a:pPr algn="ctr"/>
            <a:r>
              <a:rPr lang="ar-SA" sz="2800" b="1" dirty="0" smtClean="0">
                <a:cs typeface="Akhbar MT" pitchFamily="2" charset="-78"/>
              </a:rPr>
              <a:t>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26" y="1365325"/>
            <a:ext cx="3060103" cy="1298348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0118" y="2169527"/>
            <a:ext cx="2170364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8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9183735" y="540913"/>
            <a:ext cx="1800493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بالمدينة المنورة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مكتب تعليم شرق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81" y="687806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5" y="687806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647" y="1262458"/>
            <a:ext cx="3060103" cy="129834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976009" y="2514517"/>
            <a:ext cx="9759403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عواطف الحربي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 err="1" smtClean="0">
                <a:solidFill>
                  <a:srgbClr val="CC0066"/>
                </a:solidFill>
                <a:cs typeface="Akhbar MT" pitchFamily="2" charset="-78"/>
              </a:rPr>
              <a:t>الدانه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محمد رواه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cs typeface="Akhbar MT" pitchFamily="2" charset="-78"/>
              </a:rPr>
              <a:t> </a:t>
            </a:r>
            <a:r>
              <a:rPr lang="ar-SA" sz="2800" b="1" dirty="0" smtClean="0"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828800"/>
            <a:ext cx="2161567" cy="231054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117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1"/>
    </mc:Choice>
    <mc:Fallback xmlns="">
      <p:transition spd="slow" advTm="3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912784" y="785612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65" y="785612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13" y="785612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66137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178634" y="2562365"/>
            <a:ext cx="9834744" cy="35394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الين وائل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cs typeface="Akhbar MT" pitchFamily="2" charset="-78"/>
              </a:rPr>
              <a:t> </a:t>
            </a:r>
            <a:r>
              <a:rPr lang="ar-SA" sz="2800" b="1" dirty="0" smtClean="0">
                <a:cs typeface="Akhbar MT" pitchFamily="2" charset="-78"/>
              </a:rPr>
              <a:t>                                                                                   </a:t>
            </a:r>
          </a:p>
          <a:p>
            <a:pPr algn="ctr"/>
            <a:r>
              <a:rPr lang="ar-SA" sz="2800" b="1" dirty="0">
                <a:cs typeface="Akhbar MT" pitchFamily="2" charset="-78"/>
              </a:rPr>
              <a:t> </a:t>
            </a:r>
            <a:r>
              <a:rPr lang="ar-SA" sz="2800" b="1" dirty="0" smtClean="0">
                <a:cs typeface="Akhbar MT" pitchFamily="2" charset="-78"/>
              </a:rPr>
              <a:t> 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78" y="1806160"/>
            <a:ext cx="1758106" cy="322753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17625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"/>
    </mc:Choice>
    <mc:Fallback xmlns="">
      <p:transition spd="slow" advTm="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8474902" y="978795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45" y="978795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21" y="1062507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1" y="1892855"/>
            <a:ext cx="2819400" cy="873678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3218501" y="2789526"/>
            <a:ext cx="5222904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800" b="1" dirty="0" smtClean="0"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.بيان عماد العمودي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cs typeface="Akhbar MT" pitchFamily="2" charset="-78"/>
              </a:rPr>
              <a:t> </a:t>
            </a:r>
            <a:r>
              <a:rPr lang="ar-SA" sz="2800" b="1" dirty="0" smtClean="0">
                <a:cs typeface="Akhbar MT" pitchFamily="2" charset="-78"/>
              </a:rPr>
              <a:t>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02" y="2275360"/>
            <a:ext cx="1420168" cy="21323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46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2"/>
    </mc:Choice>
    <mc:Fallback xmlns="">
      <p:transition spd="slow" advTm="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9299151" y="540913"/>
            <a:ext cx="1569660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المملكة العربية السعودية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وزارة التعليم </a:t>
            </a: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إدارة التعليم </a:t>
            </a:r>
            <a:r>
              <a:rPr lang="ar-SA" sz="14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بمكه</a:t>
            </a:r>
            <a:endParaRPr lang="ar-SA" sz="14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algn="ctr"/>
            <a:r>
              <a:rPr lang="ar-SA" sz="14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الابتدائية رفيدة الاسلمية </a:t>
            </a:r>
            <a:endParaRPr lang="ar-SA" sz="14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226" y="687806"/>
            <a:ext cx="1316038" cy="875763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5" y="687806"/>
            <a:ext cx="1618423" cy="708338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52" y="1563569"/>
            <a:ext cx="2819400" cy="115978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265189" y="2959713"/>
            <a:ext cx="9932526" cy="31085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algn="ctr"/>
            <a:r>
              <a:rPr lang="ar-SA" sz="2800" b="1" dirty="0" smtClean="0">
                <a:cs typeface="Akhbar MT" pitchFamily="2" charset="-78"/>
              </a:rPr>
              <a:t>تتقدم المعلمة : </a:t>
            </a:r>
            <a:r>
              <a:rPr lang="ar-SA" sz="2800" b="1" dirty="0" smtClean="0">
                <a:solidFill>
                  <a:srgbClr val="FF0000"/>
                </a:solidFill>
                <a:cs typeface="Akhbar MT" pitchFamily="2" charset="-78"/>
              </a:rPr>
              <a:t>عواطف الحربي</a:t>
            </a:r>
          </a:p>
          <a:p>
            <a:pPr lvl="0" algn="ctr"/>
            <a:r>
              <a:rPr lang="ar-SA" sz="28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800" b="1" dirty="0" smtClean="0">
                <a:solidFill>
                  <a:srgbClr val="CC0066"/>
                </a:solidFill>
                <a:cs typeface="Akhbar MT" pitchFamily="2" charset="-78"/>
              </a:rPr>
              <a:t> </a:t>
            </a:r>
            <a:r>
              <a:rPr lang="ar-SA" sz="2800" b="1" dirty="0">
                <a:solidFill>
                  <a:srgbClr val="0000CC"/>
                </a:solidFill>
                <a:cs typeface="Akhbar MT" pitchFamily="2" charset="-78"/>
              </a:rPr>
              <a:t>تولين رمزي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يماني</a:t>
            </a:r>
            <a:endParaRPr lang="ar-SA" sz="2800" b="1" dirty="0" smtClean="0">
              <a:solidFill>
                <a:srgbClr val="CC0066"/>
              </a:solidFill>
              <a:cs typeface="Akhbar MT" pitchFamily="2" charset="-78"/>
            </a:endParaRP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800" b="1" dirty="0" smtClean="0"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800" b="1" dirty="0">
                <a:cs typeface="Akhbar MT" pitchFamily="2" charset="-78"/>
              </a:rPr>
              <a:t> </a:t>
            </a:r>
            <a:r>
              <a:rPr lang="ar-SA" sz="2800" b="1" dirty="0" smtClean="0"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800" b="1" dirty="0" smtClean="0">
                <a:solidFill>
                  <a:srgbClr val="0000CC"/>
                </a:solidFill>
                <a:cs typeface="Akhbar MT" pitchFamily="2" charset="-78"/>
              </a:rPr>
              <a:t>.خديجة العبسي</a:t>
            </a:r>
            <a:endParaRPr lang="ar-SA" sz="28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794" y="1731383"/>
            <a:ext cx="1924017" cy="322161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854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"/>
    </mc:Choice>
    <mc:Fallback xmlns="">
      <p:transition spd="slow" advTm="3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شريط إلى الأسفل 3"/>
          <p:cNvSpPr/>
          <p:nvPr/>
        </p:nvSpPr>
        <p:spPr>
          <a:xfrm>
            <a:off x="3951666" y="3065171"/>
            <a:ext cx="4288665" cy="528034"/>
          </a:xfrm>
          <a:prstGeom prst="ribbon">
            <a:avLst>
              <a:gd name="adj1" fmla="val 0"/>
              <a:gd name="adj2" fmla="val 5000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40" y="2987557"/>
            <a:ext cx="1854558" cy="57989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169" y="3567447"/>
            <a:ext cx="1084671" cy="721432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083" y="3567447"/>
            <a:ext cx="1263745" cy="56345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874276" y="3670819"/>
            <a:ext cx="8417689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400" b="1" dirty="0" smtClean="0">
                <a:cs typeface="Akhbar MT" pitchFamily="2" charset="-78"/>
              </a:rPr>
              <a:t>تتقدم المعلمة : </a:t>
            </a:r>
            <a:r>
              <a:rPr lang="ar-SA" sz="24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400" b="1" dirty="0" smtClean="0">
                <a:cs typeface="Akhbar MT" pitchFamily="2" charset="-78"/>
              </a:rPr>
              <a:t>بجزيل الشكر والتقدير للطالبة :</a:t>
            </a:r>
            <a:r>
              <a:rPr lang="ar-SA" sz="2400" b="1" dirty="0" smtClean="0">
                <a:solidFill>
                  <a:srgbClr val="FF0000"/>
                </a:solidFill>
                <a:cs typeface="Akhbar MT" pitchFamily="2" charset="-78"/>
              </a:rPr>
              <a:t>جوري بدر فلمبان</a:t>
            </a:r>
          </a:p>
          <a:p>
            <a:pPr algn="ctr"/>
            <a:r>
              <a:rPr lang="ar-SA" sz="2400" b="1" dirty="0" smtClean="0"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400" b="1" dirty="0" smtClean="0"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400" b="1" dirty="0" smtClean="0"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400" b="1" dirty="0" smtClean="0"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400" b="1" dirty="0">
                <a:cs typeface="Akhbar MT" pitchFamily="2" charset="-78"/>
              </a:rPr>
              <a:t> </a:t>
            </a:r>
            <a:r>
              <a:rPr lang="ar-SA" sz="2400" b="1" dirty="0" smtClean="0"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400" b="1" dirty="0" smtClean="0">
                <a:solidFill>
                  <a:srgbClr val="7030A0"/>
                </a:solidFill>
                <a:cs typeface="Akhbar MT" pitchFamily="2" charset="-78"/>
              </a:rPr>
              <a:t>خديجة العبسي</a:t>
            </a:r>
            <a:endParaRPr lang="ar-SA" sz="24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10" y="1848922"/>
            <a:ext cx="1964659" cy="40005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27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"/>
    </mc:Choice>
    <mc:Fallback xmlns="">
      <p:transition spd="slow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شريط إلى الأسفل 3"/>
          <p:cNvSpPr/>
          <p:nvPr/>
        </p:nvSpPr>
        <p:spPr>
          <a:xfrm>
            <a:off x="3951666" y="3065171"/>
            <a:ext cx="4288665" cy="528034"/>
          </a:xfrm>
          <a:prstGeom prst="ribbon">
            <a:avLst>
              <a:gd name="adj1" fmla="val 0"/>
              <a:gd name="adj2" fmla="val 50000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>
              <a:solidFill>
                <a:prstClr val="black"/>
              </a:solidFill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40" y="2987557"/>
            <a:ext cx="1854558" cy="579890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169" y="3567447"/>
            <a:ext cx="1084671" cy="721432"/>
          </a:xfrm>
          <a:prstGeom prst="rect">
            <a:avLst/>
          </a:prstGeom>
        </p:spPr>
      </p:pic>
      <p:pic>
        <p:nvPicPr>
          <p:cNvPr id="6" name="صورة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083" y="3567447"/>
            <a:ext cx="1263745" cy="563451"/>
          </a:xfrm>
          <a:prstGeom prst="rect">
            <a:avLst/>
          </a:prstGeom>
        </p:spPr>
      </p:pic>
      <p:sp>
        <p:nvSpPr>
          <p:cNvPr id="7" name="مربع نص 6"/>
          <p:cNvSpPr txBox="1"/>
          <p:nvPr/>
        </p:nvSpPr>
        <p:spPr>
          <a:xfrm>
            <a:off x="1874276" y="3670819"/>
            <a:ext cx="8417689" cy="267765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تتقدم المعلمة : </a:t>
            </a:r>
            <a:r>
              <a:rPr lang="ar-SA" sz="2400" b="1" dirty="0" smtClean="0">
                <a:solidFill>
                  <a:srgbClr val="0000CC"/>
                </a:solidFill>
                <a:cs typeface="Akhbar MT" pitchFamily="2" charset="-78"/>
              </a:rPr>
              <a:t>.عواطف الحربي</a:t>
            </a:r>
          </a:p>
          <a:p>
            <a:pPr algn="ctr"/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بجزيل الشكر والتقدير للطالبة :</a:t>
            </a:r>
            <a:r>
              <a:rPr lang="ar-SA" sz="2400" b="1" dirty="0" smtClean="0">
                <a:solidFill>
                  <a:srgbClr val="FF0000"/>
                </a:solidFill>
                <a:cs typeface="Akhbar MT" pitchFamily="2" charset="-78"/>
              </a:rPr>
              <a:t>حور حسن بقري</a:t>
            </a:r>
          </a:p>
          <a:p>
            <a:pPr algn="ctr"/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وذلك لحرصها على التفاعل الإيجابي أثناء الحصة </a:t>
            </a:r>
          </a:p>
          <a:p>
            <a:pPr algn="ctr"/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والالتزام بحل الواجبات في منصة مدرستي</a:t>
            </a:r>
          </a:p>
          <a:p>
            <a:pPr algn="ctr"/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 والتميز في أداء الاختبارات في التعليم عن بُعد </a:t>
            </a:r>
          </a:p>
          <a:p>
            <a:pPr algn="ctr"/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وأسأل الله العلي القدير لها التوفيق والنجاح</a:t>
            </a:r>
          </a:p>
          <a:p>
            <a:pPr algn="ctr"/>
            <a:r>
              <a:rPr lang="ar-SA" sz="2400" b="1" dirty="0">
                <a:solidFill>
                  <a:prstClr val="black"/>
                </a:solidFill>
                <a:cs typeface="Akhbar MT" pitchFamily="2" charset="-78"/>
              </a:rPr>
              <a:t> </a:t>
            </a:r>
            <a:r>
              <a:rPr lang="ar-SA" sz="2400" b="1" dirty="0" smtClean="0">
                <a:solidFill>
                  <a:prstClr val="black"/>
                </a:solidFill>
                <a:cs typeface="Akhbar MT" pitchFamily="2" charset="-78"/>
              </a:rPr>
              <a:t>                                                                                    القائدة التربوية : </a:t>
            </a:r>
            <a:r>
              <a:rPr lang="ar-SA" sz="2400" b="1" dirty="0" smtClean="0">
                <a:solidFill>
                  <a:srgbClr val="7030A0"/>
                </a:solidFill>
                <a:cs typeface="Akhbar MT" pitchFamily="2" charset="-78"/>
              </a:rPr>
              <a:t>خديجة العبسي</a:t>
            </a:r>
            <a:endParaRPr lang="ar-SA" sz="2400" b="1" dirty="0">
              <a:solidFill>
                <a:srgbClr val="0000CC"/>
              </a:solidFill>
              <a:cs typeface="Akhbar MT" pitchFamily="2" charset="-78"/>
            </a:endParaRPr>
          </a:p>
        </p:txBody>
      </p:sp>
      <p:pic>
        <p:nvPicPr>
          <p:cNvPr id="10" name="صورة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685" y="2924065"/>
            <a:ext cx="2154076" cy="342441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9923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"/>
    </mc:Choice>
    <mc:Fallback xmlns="">
      <p:transition spd="slow" advTm="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1574</Words>
  <Application>Microsoft Office PowerPoint</Application>
  <PresentationFormat>ملء الشاشة</PresentationFormat>
  <Paragraphs>297</Paragraphs>
  <Slides>27</Slides>
  <Notes>0</Notes>
  <HiddenSlides>0</HiddenSlides>
  <MMClips>2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27</vt:i4>
      </vt:variant>
    </vt:vector>
  </HeadingPairs>
  <TitlesOfParts>
    <vt:vector size="34" baseType="lpstr">
      <vt:lpstr>Akhbar MT</vt:lpstr>
      <vt:lpstr>Andalus</vt:lpstr>
      <vt:lpstr>Arial</vt:lpstr>
      <vt:lpstr>Calibri</vt:lpstr>
      <vt:lpstr>Calibri Light</vt:lpstr>
      <vt:lpstr>Times New Roman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ahmed alahmadi</dc:creator>
  <cp:lastModifiedBy>Lenovo</cp:lastModifiedBy>
  <cp:revision>35</cp:revision>
  <dcterms:created xsi:type="dcterms:W3CDTF">2020-10-22T23:52:24Z</dcterms:created>
  <dcterms:modified xsi:type="dcterms:W3CDTF">2020-12-24T14:22:16Z</dcterms:modified>
</cp:coreProperties>
</file>